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57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661C3B-7EE8-412A-8825-F01AAE6301E4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06F417-6E71-4CF4-B62C-EC9B657041A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06F417-6E71-4CF4-B62C-EC9B657041A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2"/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СПАСИБО ЗА ПОБЕДУ!</a:t>
            </a:r>
            <a:endParaRPr lang="ru-RU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2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C00000"/>
                </a:solidFill>
              </a:rPr>
              <a:t>ОТСТОИМ   МОСКВУ !</a:t>
            </a:r>
            <a:endParaRPr lang="ru-RU" sz="4000" b="1" dirty="0">
              <a:solidFill>
                <a:srgbClr val="C00000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2"/>
          </p:nvPr>
        </p:nvSpPr>
        <p:spPr>
          <a:solidFill>
            <a:schemeClr val="bg1">
              <a:lumMod val="85000"/>
              <a:lumOff val="15000"/>
            </a:schemeClr>
          </a:solidFill>
          <a:ln>
            <a:solidFill>
              <a:srgbClr val="C00000"/>
            </a:solidFill>
          </a:ln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-22 июня 1941 г. фашистская Германия вероломно напала на нашу страну. Началась Великая Отечественная война. Продвижение немцев в первые месяцы войны было очень стремительным. Враг рвался к Москве.</a:t>
            </a:r>
          </a:p>
          <a:p>
            <a:r>
              <a:rPr lang="ru-RU" dirty="0" smtClean="0"/>
              <a:t>“Директива Гитлера ставила задачу: “Продолжить наступления на Москву”. За штурвалами немецких самолетов находились самые опытные летчики, именно они бомбили города Европы. Гитлер поставил перед авиацией задачу не только сжечь Москву, но и истребить её население..</a:t>
            </a:r>
          </a:p>
          <a:p>
            <a:r>
              <a:rPr lang="ru-RU" dirty="0" smtClean="0"/>
              <a:t> К первому удару  фашисткой авиации Москва успела подготовиться, к её защите были готовы 1044 орудия, 1300 самолётов-истребителей. </a:t>
            </a:r>
          </a:p>
          <a:p>
            <a:r>
              <a:rPr lang="ru-RU" dirty="0" smtClean="0"/>
              <a:t>Сила обороны Москвы была не только в орудиях, но и зенитчиках, и лётчиках. Система противовоздушной обороны охватывала Смоленскую, Калужскую, Тульскую, Горьковскую, Ярославскую, Калининскую область.</a:t>
            </a:r>
          </a:p>
          <a:p>
            <a:endParaRPr lang="ru-RU" dirty="0"/>
          </a:p>
        </p:txBody>
      </p:sp>
      <p:pic>
        <p:nvPicPr>
          <p:cNvPr id="7" name="Содержимое 6" descr="Картинка 82 из 16178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4572000" y="928670"/>
            <a:ext cx="3571875" cy="4762500"/>
          </a:xfrm>
          <a:ln w="57150"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Картинка 8 из 16181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643570" y="428604"/>
            <a:ext cx="3138510" cy="2641635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</a:t>
            </a:r>
            <a:r>
              <a:rPr lang="ru-RU" b="1" dirty="0" smtClean="0">
                <a:solidFill>
                  <a:srgbClr val="FF0000"/>
                </a:solidFill>
              </a:rPr>
              <a:t>ОБОРОНА МОСКВЫ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solidFill>
            <a:schemeClr val="bg1">
              <a:lumMod val="75000"/>
              <a:lumOff val="25000"/>
            </a:schemeClr>
          </a:solidFill>
          <a:ln>
            <a:solidFill>
              <a:srgbClr val="C00000"/>
            </a:solidFill>
          </a:ln>
        </p:spPr>
        <p:txBody>
          <a:bodyPr>
            <a:normAutofit fontScale="47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Враг усилил сухопутную операцию по захвату Москвы. Положение на фронтах очень тяжелое. С юга на Москву движется армада танков, отборные немецкие части, готовые стереть с лица земли нашу столицу. На их пути встанут курсанты Подольского Артиллерийского и Пехотного училища. Встанут, чтобы ценой собственных жизней отстоять Москву. Недалеко от Варшавского шоссе есть улица Подольских курсантов.</a:t>
            </a:r>
          </a:p>
          <a:p>
            <a:endParaRPr lang="ru-RU" dirty="0" smtClean="0"/>
          </a:p>
          <a:p>
            <a:r>
              <a:rPr lang="ru-RU" b="1" i="1" dirty="0" smtClean="0"/>
              <a:t>-</a:t>
            </a:r>
            <a:r>
              <a:rPr lang="ru-RU" dirty="0" smtClean="0"/>
              <a:t>И память, словно вестовой,</a:t>
            </a:r>
            <a:br>
              <a:rPr lang="ru-RU" dirty="0" smtClean="0"/>
            </a:br>
            <a:r>
              <a:rPr lang="ru-RU" dirty="0" smtClean="0"/>
              <a:t>Меня ведет в тот страшный бой.</a:t>
            </a:r>
            <a:br>
              <a:rPr lang="ru-RU" dirty="0" smtClean="0"/>
            </a:br>
            <a:r>
              <a:rPr lang="ru-RU" dirty="0" smtClean="0"/>
              <a:t>Гляжу вперед: Враги идут,</a:t>
            </a:r>
            <a:br>
              <a:rPr lang="ru-RU" dirty="0" smtClean="0"/>
            </a:br>
            <a:r>
              <a:rPr lang="ru-RU" dirty="0" smtClean="0"/>
              <a:t>Асфальт кромсают их подковы.</a:t>
            </a:r>
          </a:p>
          <a:p>
            <a:r>
              <a:rPr lang="ru-RU" dirty="0" smtClean="0"/>
              <a:t>Но их в селе курсанты ждут,</a:t>
            </a:r>
            <a:br>
              <a:rPr lang="ru-RU" dirty="0" smtClean="0"/>
            </a:br>
            <a:r>
              <a:rPr lang="ru-RU" dirty="0" smtClean="0"/>
              <a:t>Сердца их к подвигу готовы.</a:t>
            </a:r>
            <a:br>
              <a:rPr lang="ru-RU" dirty="0" smtClean="0"/>
            </a:br>
            <a:r>
              <a:rPr lang="ru-RU" dirty="0" smtClean="0"/>
              <a:t>Подольские курсанты! Им</a:t>
            </a:r>
            <a:br>
              <a:rPr lang="ru-RU" dirty="0" smtClean="0"/>
            </a:br>
            <a:r>
              <a:rPr lang="ru-RU" dirty="0" smtClean="0"/>
              <a:t>Здесь суждено до смерти драться</a:t>
            </a:r>
            <a:br>
              <a:rPr lang="ru-RU" dirty="0" smtClean="0"/>
            </a:br>
            <a:r>
              <a:rPr lang="ru-RU" dirty="0" smtClean="0"/>
              <a:t>Входить в бессмертье И прощаться</a:t>
            </a:r>
            <a:br>
              <a:rPr lang="ru-RU" dirty="0" smtClean="0"/>
            </a:br>
            <a:r>
              <a:rPr lang="ru-RU" dirty="0" smtClean="0"/>
              <a:t>С невозвратимым, дорогим.</a:t>
            </a:r>
          </a:p>
          <a:p>
            <a:r>
              <a:rPr lang="ru-RU" dirty="0" smtClean="0"/>
              <a:t>Кто скажет мне, что это сон,</a:t>
            </a:r>
            <a:br>
              <a:rPr lang="ru-RU" dirty="0" smtClean="0"/>
            </a:br>
            <a:r>
              <a:rPr lang="ru-RU" dirty="0" smtClean="0"/>
              <a:t>Давно минувшие страницы?</a:t>
            </a:r>
            <a:br>
              <a:rPr lang="ru-RU" dirty="0" smtClean="0"/>
            </a:br>
            <a:r>
              <a:rPr lang="ru-RU" dirty="0" smtClean="0"/>
              <a:t>Тот день, что сталью опален,</a:t>
            </a:r>
            <a:br>
              <a:rPr lang="ru-RU" dirty="0" smtClean="0"/>
            </a:br>
            <a:r>
              <a:rPr lang="ru-RU" dirty="0" smtClean="0"/>
              <a:t>В солдатских думах повторится...</a:t>
            </a:r>
          </a:p>
          <a:p>
            <a:endParaRPr lang="ru-RU" dirty="0"/>
          </a:p>
        </p:txBody>
      </p:sp>
      <p:pic>
        <p:nvPicPr>
          <p:cNvPr id="7" name="Рисунок 6" descr="Картинка 2 из 3283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72132" y="3429000"/>
            <a:ext cx="3071814" cy="285752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858148" y="68580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Картинка 6 из 51602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43636" y="785794"/>
            <a:ext cx="2650174" cy="256381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85728"/>
            <a:ext cx="8229600" cy="139903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ЗАЩИТНИКИ МОСКВЫ- ГЕРОИ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solidFill>
            <a:schemeClr val="tx2">
              <a:lumMod val="75000"/>
            </a:schemeClr>
          </a:solidFill>
          <a:ln>
            <a:solidFill>
              <a:schemeClr val="bg1"/>
            </a:solidFill>
          </a:ln>
        </p:spPr>
        <p:txBody>
          <a:bodyPr>
            <a:normAutofit fontScale="70000" lnSpcReduction="20000"/>
          </a:bodyPr>
          <a:lstStyle/>
          <a:p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Генерал Панфилов! Его имя овеяно славой. Это его бойцы совершили подвиг, остановив на подступах к Москве 28 немецких танков. 28 панфиловцев навеки останутся в сердцах людей. Улица Генерала Панфилова и улица Героев-Панфиловцев есть в Москве.</a:t>
            </a:r>
          </a:p>
          <a:p>
            <a:endParaRPr lang="ru-RU" dirty="0" smtClean="0">
              <a:solidFill>
                <a:srgbClr val="FF0000"/>
              </a:solidFill>
            </a:endParaRPr>
          </a:p>
          <a:p>
            <a:r>
              <a:rPr lang="ru-RU" dirty="0" smtClean="0">
                <a:solidFill>
                  <a:srgbClr val="FF0000"/>
                </a:solidFill>
              </a:rPr>
              <a:t>-Москва – мое могущество земное. С ее высот грядущее видней. Она со мной, она передо мною, я днем и ночью думаю о ней.</a:t>
            </a:r>
          </a:p>
          <a:p>
            <a:endParaRPr lang="ru-RU" dirty="0"/>
          </a:p>
        </p:txBody>
      </p:sp>
      <p:pic>
        <p:nvPicPr>
          <p:cNvPr id="6" name="Рисунок 5" descr="Картинка 13 из 10227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0628" y="2643182"/>
            <a:ext cx="2724150" cy="3810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</a:t>
            </a:r>
            <a:r>
              <a:rPr lang="ru-RU" dirty="0" smtClean="0">
                <a:solidFill>
                  <a:srgbClr val="FF0000"/>
                </a:solidFill>
              </a:rPr>
              <a:t>НОВОЕ НАСТУПЛЕНИЕ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Картинка 18 из 1618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595397" y="1722438"/>
            <a:ext cx="3762206" cy="452596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solidFill>
            <a:schemeClr val="bg1">
              <a:lumMod val="85000"/>
              <a:lumOff val="15000"/>
            </a:schemeClr>
          </a:solidFill>
        </p:spPr>
        <p:txBody>
          <a:bodyPr>
            <a:normAutofit fontScale="55000" lnSpcReduction="20000"/>
          </a:bodyPr>
          <a:lstStyle/>
          <a:p>
            <a:r>
              <a:rPr lang="ru-RU" b="1" dirty="0" smtClean="0"/>
              <a:t>-</a:t>
            </a:r>
            <a:r>
              <a:rPr lang="ru-RU" dirty="0" smtClean="0"/>
              <a:t>Новое наступление на Москву враг начал 15 ноября. Он подтянул к Москве новые силы.</a:t>
            </a:r>
          </a:p>
          <a:p>
            <a:r>
              <a:rPr lang="ru-RU" b="1" dirty="0" smtClean="0"/>
              <a:t>-</a:t>
            </a:r>
            <a:r>
              <a:rPr lang="ru-RU" dirty="0" smtClean="0"/>
              <a:t>На юг столицы враг бросил 9 дивизий, среди них было 4 танковых – “Великая Германия”. На Калининском фронте противник бросил 300 танков против наших 56. Оборона была прорвана. Немцы начали стремительное наступление на Волоколамск и Клин.</a:t>
            </a:r>
          </a:p>
          <a:p>
            <a:r>
              <a:rPr lang="ru-RU" b="1" dirty="0" smtClean="0"/>
              <a:t>-</a:t>
            </a:r>
            <a:r>
              <a:rPr lang="ru-RU" dirty="0" smtClean="0"/>
              <a:t>На </a:t>
            </a:r>
            <a:r>
              <a:rPr lang="ru-RU" dirty="0" err="1" smtClean="0"/>
              <a:t>Истринском</a:t>
            </a:r>
            <a:r>
              <a:rPr lang="ru-RU" dirty="0" smtClean="0"/>
              <a:t> направлении наступали 2 танковые и 2 пехотные дивизии, против наших 150 танков фашисты отправили в бой 400.</a:t>
            </a:r>
          </a:p>
          <a:p>
            <a:r>
              <a:rPr lang="ru-RU" b="1" i="1" dirty="0" smtClean="0"/>
              <a:t>-</a:t>
            </a:r>
            <a:r>
              <a:rPr lang="ru-RU" dirty="0" smtClean="0"/>
              <a:t>Штыки от стужи побелели, </a:t>
            </a:r>
            <a:br>
              <a:rPr lang="ru-RU" dirty="0" smtClean="0"/>
            </a:br>
            <a:r>
              <a:rPr lang="ru-RU" dirty="0" smtClean="0"/>
              <a:t>Снега мерцали синевой. </a:t>
            </a:r>
            <a:br>
              <a:rPr lang="ru-RU" dirty="0" smtClean="0"/>
            </a:br>
            <a:r>
              <a:rPr lang="ru-RU" dirty="0" smtClean="0"/>
              <a:t>Мы, в первый раз надев шинели, </a:t>
            </a:r>
            <a:br>
              <a:rPr lang="ru-RU" dirty="0" smtClean="0"/>
            </a:br>
            <a:r>
              <a:rPr lang="ru-RU" dirty="0" smtClean="0"/>
              <a:t>Сурово бились под Москвой.</a:t>
            </a:r>
            <a:br>
              <a:rPr lang="ru-RU" dirty="0" smtClean="0"/>
            </a:br>
            <a:r>
              <a:rPr lang="ru-RU" dirty="0" smtClean="0"/>
              <a:t>Безусые, почти что дети,</a:t>
            </a:r>
            <a:br>
              <a:rPr lang="ru-RU" dirty="0" smtClean="0"/>
            </a:br>
            <a:r>
              <a:rPr lang="ru-RU" dirty="0" smtClean="0"/>
              <a:t>Мы знали в яростный тот год,</a:t>
            </a:r>
            <a:br>
              <a:rPr lang="ru-RU" dirty="0" smtClean="0"/>
            </a:br>
            <a:r>
              <a:rPr lang="ru-RU" dirty="0" smtClean="0"/>
              <a:t>Что вместо нас никто на свете</a:t>
            </a:r>
            <a:br>
              <a:rPr lang="ru-RU" dirty="0" smtClean="0"/>
            </a:br>
            <a:r>
              <a:rPr lang="ru-RU" dirty="0" smtClean="0"/>
              <a:t> За этот город не умрет.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chemeClr val="bg1">
              <a:lumMod val="85000"/>
              <a:lumOff val="15000"/>
            </a:schemeClr>
          </a:solidFill>
        </p:spPr>
        <p:txBody>
          <a:bodyPr/>
          <a:lstStyle/>
          <a:p>
            <a:r>
              <a:rPr lang="ru-RU" dirty="0" smtClean="0"/>
              <a:t>  </a:t>
            </a:r>
            <a:r>
              <a:rPr lang="ru-RU" sz="3600" dirty="0" smtClean="0">
                <a:solidFill>
                  <a:srgbClr val="C00000"/>
                </a:solidFill>
              </a:rPr>
              <a:t>Страшный Бой –он был повсюду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solidFill>
            <a:srgbClr val="C00000"/>
          </a:solidFill>
          <a:scene3d>
            <a:camera prst="isometricOffAxis1Right"/>
            <a:lightRig rig="threePt" dir="t"/>
          </a:scene3d>
        </p:spPr>
        <p:txBody>
          <a:bodyPr>
            <a:normAutofit fontScale="55000" lnSpcReduction="20000"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-</a:t>
            </a:r>
            <a:r>
              <a:rPr lang="ru-RU" dirty="0" smtClean="0">
                <a:solidFill>
                  <a:schemeClr val="bg1"/>
                </a:solidFill>
              </a:rPr>
              <a:t>Бои 16 – 18 ноября были очень тяжелыми. Со стороны Тулы враг перешел в наступление 18 ноября. До 30 ноября здесь шли ожесточенные бои. Но пробить оборону наших войск в районе Тула-Кашира они не смогли.</a:t>
            </a:r>
          </a:p>
          <a:p>
            <a:r>
              <a:rPr lang="ru-RU" b="1" dirty="0" smtClean="0">
                <a:solidFill>
                  <a:schemeClr val="bg1"/>
                </a:solidFill>
              </a:rPr>
              <a:t>-</a:t>
            </a:r>
            <a:r>
              <a:rPr lang="ru-RU" dirty="0" smtClean="0">
                <a:solidFill>
                  <a:schemeClr val="bg1"/>
                </a:solidFill>
              </a:rPr>
              <a:t>Очень тяжелая обстановка сложилась на линии обороны Истра – Клин - Солнечногорск. 23 ноября танки фашистов ворвались в Клин. 1 декабря враг прорвал нашу оборону в районе Кубинки.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-Наши войска 4 декабря после тяжелых боев отбросили немцев к Голицыно. На поле боя враг оставил 50 танков и 10 тысяч убитыми.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-Нет, не дождь и не снег остановили фашистские войска. Миллионная группировка отборных гитлеровских войск разбилась о железную стойкость, мужество и героизм советских войск, за спиной которых был их народ, их столица, их Родина. </a:t>
            </a:r>
          </a:p>
          <a:p>
            <a:endParaRPr lang="ru-RU" dirty="0"/>
          </a:p>
        </p:txBody>
      </p:sp>
      <p:pic>
        <p:nvPicPr>
          <p:cNvPr id="6" name="Содержимое 5" descr="Картинка 30 из 16180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48200" y="2383365"/>
            <a:ext cx="4038600" cy="320410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     СПАСИБО ЗА ПОБЕДУ!!!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solidFill>
            <a:schemeClr val="bg1">
              <a:lumMod val="75000"/>
              <a:lumOff val="25000"/>
            </a:schemeClr>
          </a:solidFill>
          <a:ln>
            <a:solidFill>
              <a:srgbClr val="FF0000"/>
            </a:solidFill>
          </a:ln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-Контрнаступление наших войск начнется 5 декабря 1941 г.</a:t>
            </a:r>
          </a:p>
          <a:p>
            <a:r>
              <a:rPr lang="ru-RU" b="1" i="1" dirty="0" smtClean="0"/>
              <a:t>-</a:t>
            </a:r>
            <a:r>
              <a:rPr lang="ru-RU" dirty="0" smtClean="0"/>
              <a:t>Есть в этой бронзовой медали</a:t>
            </a:r>
            <a:br>
              <a:rPr lang="ru-RU" dirty="0" smtClean="0"/>
            </a:br>
            <a:r>
              <a:rPr lang="ru-RU" dirty="0" smtClean="0"/>
              <a:t>Синь затемненных фонарей</a:t>
            </a:r>
            <a:br>
              <a:rPr lang="ru-RU" dirty="0" smtClean="0"/>
            </a:br>
            <a:r>
              <a:rPr lang="ru-RU" dirty="0" smtClean="0"/>
              <a:t>И отраженный в грозной дали</a:t>
            </a:r>
            <a:br>
              <a:rPr lang="ru-RU" dirty="0" smtClean="0"/>
            </a:br>
            <a:r>
              <a:rPr lang="ru-RU" dirty="0" smtClean="0"/>
              <a:t>Огонь тяжелых батарей.</a:t>
            </a:r>
            <a:br>
              <a:rPr lang="ru-RU" dirty="0" smtClean="0"/>
            </a:br>
            <a:r>
              <a:rPr lang="ru-RU" dirty="0" smtClean="0"/>
              <a:t>И ярость та, что клокотала</a:t>
            </a:r>
            <a:br>
              <a:rPr lang="ru-RU" dirty="0" smtClean="0"/>
            </a:br>
            <a:r>
              <a:rPr lang="ru-RU" dirty="0" smtClean="0"/>
              <a:t>В атаках русских штыковых,</a:t>
            </a:r>
            <a:br>
              <a:rPr lang="ru-RU" dirty="0" smtClean="0"/>
            </a:br>
            <a:r>
              <a:rPr lang="ru-RU" dirty="0" smtClean="0"/>
              <a:t>Упругий, чистый звон металла,</a:t>
            </a:r>
            <a:br>
              <a:rPr lang="ru-RU" dirty="0" smtClean="0"/>
            </a:br>
            <a:r>
              <a:rPr lang="ru-RU" dirty="0" smtClean="0"/>
              <a:t>Как перестук сердец живых.</a:t>
            </a:r>
            <a:br>
              <a:rPr lang="ru-RU" dirty="0" smtClean="0"/>
            </a:br>
            <a:r>
              <a:rPr lang="ru-RU" dirty="0" smtClean="0"/>
              <a:t>Она свидетельствует миру</a:t>
            </a:r>
            <a:br>
              <a:rPr lang="ru-RU" dirty="0" smtClean="0"/>
            </a:br>
            <a:r>
              <a:rPr lang="ru-RU" dirty="0" smtClean="0"/>
              <a:t>О нашей доблести в бою...</a:t>
            </a:r>
            <a:br>
              <a:rPr lang="ru-RU" dirty="0" smtClean="0"/>
            </a:br>
            <a:r>
              <a:rPr lang="ru-RU" dirty="0" smtClean="0"/>
              <a:t>Солдаты, дети, командиры</a:t>
            </a:r>
            <a:br>
              <a:rPr lang="ru-RU" dirty="0" smtClean="0"/>
            </a:br>
            <a:r>
              <a:rPr lang="ru-RU" dirty="0" smtClean="0"/>
              <a:t>В крови, у смерти на краю.</a:t>
            </a:r>
            <a:br>
              <a:rPr lang="ru-RU" dirty="0" smtClean="0"/>
            </a:br>
            <a:r>
              <a:rPr lang="ru-RU" dirty="0" smtClean="0"/>
              <a:t>Забыв в дыму, в окопной глине,</a:t>
            </a:r>
            <a:br>
              <a:rPr lang="ru-RU" dirty="0" smtClean="0"/>
            </a:br>
            <a:r>
              <a:rPr lang="ru-RU" dirty="0" smtClean="0"/>
              <a:t>Что сон бывает наяву, – </a:t>
            </a:r>
            <a:br>
              <a:rPr lang="ru-RU" dirty="0" smtClean="0"/>
            </a:br>
            <a:r>
              <a:rPr lang="ru-RU" dirty="0" smtClean="0"/>
              <a:t>Мы беспощадный путь к Берлину</a:t>
            </a:r>
            <a:br>
              <a:rPr lang="ru-RU" dirty="0" smtClean="0"/>
            </a:br>
            <a:r>
              <a:rPr lang="ru-RU" dirty="0" smtClean="0"/>
              <a:t>Открыли битвой за Москву.</a:t>
            </a:r>
          </a:p>
          <a:p>
            <a:r>
              <a:rPr lang="ru-RU" dirty="0" smtClean="0"/>
              <a:t>-Слава нашим доблестным воинам!!! Спасибо за победу!!!</a:t>
            </a:r>
          </a:p>
          <a:p>
            <a:endParaRPr lang="ru-RU" dirty="0"/>
          </a:p>
        </p:txBody>
      </p:sp>
      <p:pic>
        <p:nvPicPr>
          <p:cNvPr id="7" name="Содержимое 6" descr="Картинка 11 из 339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 rot="20823089">
            <a:off x="901139" y="2009100"/>
            <a:ext cx="3075460" cy="392909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108</TotalTime>
  <Words>542</Words>
  <PresentationFormat>Экран (4:3)</PresentationFormat>
  <Paragraphs>33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Яркая</vt:lpstr>
      <vt:lpstr>Слайд 1</vt:lpstr>
      <vt:lpstr>ОТСТОИМ   МОСКВУ !</vt:lpstr>
      <vt:lpstr>        ОБОРОНА МОСКВЫ</vt:lpstr>
      <vt:lpstr>ЗАЩИТНИКИ МОСКВЫ- ГЕРОИ</vt:lpstr>
      <vt:lpstr>      НОВОЕ НАСТУПЛЕНИЕ</vt:lpstr>
      <vt:lpstr>  Страшный Бой –он был повсюду</vt:lpstr>
      <vt:lpstr>     СПАСИБО ЗА ПОБЕДУ!!!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 70-летию БИТВЫ ПО МОСКВОЙ</dc:title>
  <dc:creator>user</dc:creator>
  <cp:lastModifiedBy>Пользователь</cp:lastModifiedBy>
  <cp:revision>17</cp:revision>
  <dcterms:created xsi:type="dcterms:W3CDTF">2011-12-06T07:01:53Z</dcterms:created>
  <dcterms:modified xsi:type="dcterms:W3CDTF">2020-02-18T04:32:28Z</dcterms:modified>
</cp:coreProperties>
</file>